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423F-B9F6-F27B-DCD1-27B0A840E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FB975-E187-26D0-6227-CF3764722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75107-8174-AC89-3146-64510A15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8B22-B398-42E8-BAD9-1F6443BA9EA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E250C-7E90-A6A4-3F9A-C41E0025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8DA3D-A1F0-7272-67E7-B3245D87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2E-724B-45B9-8C9F-B5271CEE1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80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328A-D85D-5C7B-C5B7-DDE42AD8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3EB07-8424-8AEA-1681-F8DD59F3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0BBD-5C38-1239-53DA-04F7114D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8B22-B398-42E8-BAD9-1F6443BA9EA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920A0-A05F-6222-A264-02FE3DEB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BCF8F-DB49-C158-E60F-510463A5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2E-724B-45B9-8C9F-B5271CEE1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0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A305C2-912F-A7CC-51E8-4012F59EF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438D1-4CAC-2166-D08C-18A2A0E67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D37DB-8F54-DF43-00DF-F9684E30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8B22-B398-42E8-BAD9-1F6443BA9EA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4F6D9-A612-C28E-C56A-041902E8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27AD1-83AD-CC35-44D0-6E616EC2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2E-724B-45B9-8C9F-B5271CEE1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85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7B0E-576A-BB4A-3808-3FDC7CA2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94D85-8C9A-7EF3-D3C8-92B4E0F39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6B311-6623-D2AD-71DA-2AE254F6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8B22-B398-42E8-BAD9-1F6443BA9EA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72645-4684-C169-CA03-8E0B530F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DD24-9D3E-E723-568D-9FD01536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2E-724B-45B9-8C9F-B5271CEE1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8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6F81-E3E6-5143-11EB-8092AFC3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9902E-0A66-00A6-386E-0201483F2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244CB-9669-3EBD-628B-EDABB9E0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8B22-B398-42E8-BAD9-1F6443BA9EA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B4F31-3265-066E-A9B2-515DB138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CFD1F-0BBB-30B5-3E56-B9207CA9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2E-724B-45B9-8C9F-B5271CEE1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889D1-0BA6-5D90-83C5-9AE379FF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CEF37-F18D-E372-629B-9DB236236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8C330-8831-8E3F-A481-00FE4A523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90031-614B-5D6C-80AF-22EF32E2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8B22-B398-42E8-BAD9-1F6443BA9EA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1A0D1-240E-BF99-18B3-E03CECED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0E77E-D780-B7CD-9571-69D539EF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2E-724B-45B9-8C9F-B5271CEE1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9547-7691-A3C3-B256-3DF6B0C2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0A28F-EF43-E42C-83E0-94E9A84B9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0B7B4-AD95-5B24-00DA-BA181396C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0DA63-7161-2EF9-93A4-25FC634AE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FB0E6-3501-51C9-0F23-D237A13F6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794327-D6E4-E7BF-F115-0D93BB5E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8B22-B398-42E8-BAD9-1F6443BA9EA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B0483-C0EE-7B6F-2525-3F02ACCC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5CD31-B095-6BFB-A7B2-0A823293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2E-724B-45B9-8C9F-B5271CEE1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19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46C76-2005-C7F4-1B5B-703449F4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2B69F-050A-A26E-5996-E9003D90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8B22-B398-42E8-BAD9-1F6443BA9EA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5FB2D-3D9B-9583-A8CD-C484CF65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299CD-162F-294F-EAF8-F95F4665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2E-724B-45B9-8C9F-B5271CEE1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9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51F32-CD7F-7BF7-8E20-D54DB9CA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8B22-B398-42E8-BAD9-1F6443BA9EA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80D90-99B3-81E9-8C69-AA75F86F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E367C-F6B4-50FC-C389-E939C7E9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2E-724B-45B9-8C9F-B5271CEE1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3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D238-6851-CD29-338F-2C7D22B6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70DA-67DC-5E3F-C380-C06D4F954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D61A1-CD0E-9BD4-12B8-F6F8D9DE6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43FDF-B8A1-513B-3065-E12E7698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8B22-B398-42E8-BAD9-1F6443BA9EA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B4C3B-1D24-8ACA-3B76-C9C1BB0D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0668E-86B0-6210-BE33-DBA66594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2E-724B-45B9-8C9F-B5271CEE1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45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5799-1DED-6457-3973-6E7EB5BD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59CF3-EB1D-2921-E0D1-D8F41C7FD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632AF-2E14-F11A-2E02-D8BBF8CEE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4BA36-4E4B-2C2D-2249-A4A981CD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8B22-B398-42E8-BAD9-1F6443BA9EA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CF455-9ACA-30D8-5129-1A4ED18D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660C7-0E3A-63A2-CBCE-17D7C7DF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5A2E-724B-45B9-8C9F-B5271CEE1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2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72779-EE72-05D1-56EE-06079219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63AC5-0B66-726C-7D48-7C8E2D40B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5F020-A8DD-3CBB-FAB4-3747279F6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8B22-B398-42E8-BAD9-1F6443BA9EA7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9468A-4F20-0196-E47C-43BC06EBB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60D77-ABDE-F5B1-4394-F30E7FEA2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5A2E-724B-45B9-8C9F-B5271CEE1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5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ace outer universe stars photography detail astronomy nasa hubble ...">
            <a:extLst>
              <a:ext uri="{FF2B5EF4-FFF2-40B4-BE49-F238E27FC236}">
                <a16:creationId xmlns:a16="http://schemas.microsoft.com/office/drawing/2014/main" id="{15B726DB-15AF-63E6-E38B-75C79E91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67" y="3821548"/>
            <a:ext cx="4332691" cy="28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te Human">
            <a:extLst>
              <a:ext uri="{FF2B5EF4-FFF2-40B4-BE49-F238E27FC236}">
                <a16:creationId xmlns:a16="http://schemas.microsoft.com/office/drawing/2014/main" id="{13088182-0CFA-259A-8548-471AC2909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52" y="1425972"/>
            <a:ext cx="2429164" cy="24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sshopper ">
            <a:extLst>
              <a:ext uri="{FF2B5EF4-FFF2-40B4-BE49-F238E27FC236}">
                <a16:creationId xmlns:a16="http://schemas.microsoft.com/office/drawing/2014/main" id="{30849ACF-F595-157B-EDF5-342A30A9D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7" y="3855136"/>
            <a:ext cx="2869139" cy="29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sitioning yourself for effective prayer">
            <a:extLst>
              <a:ext uri="{FF2B5EF4-FFF2-40B4-BE49-F238E27FC236}">
                <a16:creationId xmlns:a16="http://schemas.microsoft.com/office/drawing/2014/main" id="{2849082D-C5A2-3167-638C-2745F12F6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06" y="3821548"/>
            <a:ext cx="4369161" cy="28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lant budding - Purple Cubed">
            <a:extLst>
              <a:ext uri="{FF2B5EF4-FFF2-40B4-BE49-F238E27FC236}">
                <a16:creationId xmlns:a16="http://schemas.microsoft.com/office/drawing/2014/main" id="{3F4A579F-FD21-17CD-0830-90127593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17" y="1415664"/>
            <a:ext cx="3690890" cy="245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ABB392-AFFF-CDAD-323E-EBAC5D55D11D}"/>
              </a:ext>
            </a:extLst>
          </p:cNvPr>
          <p:cNvSpPr txBox="1"/>
          <p:nvPr/>
        </p:nvSpPr>
        <p:spPr>
          <a:xfrm>
            <a:off x="738293" y="194955"/>
            <a:ext cx="10715414" cy="101566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JESUS – AUTHOR OF LIFE</a:t>
            </a:r>
            <a:endParaRPr lang="en-GB" sz="60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36" name="Picture 12" descr="2020 Jesus Images, Pictures &amp; HD Wallpaper Download">
            <a:extLst>
              <a:ext uri="{FF2B5EF4-FFF2-40B4-BE49-F238E27FC236}">
                <a16:creationId xmlns:a16="http://schemas.microsoft.com/office/drawing/2014/main" id="{09F00FBE-2FF1-E5A7-50C5-FC6F5A4E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4" y="1348489"/>
            <a:ext cx="4479968" cy="25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48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Moorhouse</dc:creator>
  <cp:lastModifiedBy>Ivan Moorhouse</cp:lastModifiedBy>
  <cp:revision>4</cp:revision>
  <dcterms:created xsi:type="dcterms:W3CDTF">2023-10-17T14:03:25Z</dcterms:created>
  <dcterms:modified xsi:type="dcterms:W3CDTF">2023-10-17T14:44:33Z</dcterms:modified>
</cp:coreProperties>
</file>