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BBEA2-CC68-4FA8-8408-19120D88E6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D803F7-2AB3-4900-B2DD-B590594E3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B6B90-385A-4DFD-816D-5285CDE8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69597-54E5-484B-B6C5-BD4E1961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0AE71-075E-433B-8EA4-CE559CC0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96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E09BA-4BC7-499E-B980-96E9B5244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D777F4-4548-4171-8823-F77FB7864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3F18B-CC7B-4978-BE45-2E2137FD4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80D3B-4B65-4BFD-AE88-42BD6789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07928-28A1-4475-AFEF-8A943D754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17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A79686-337F-4DE5-9C9F-E08983B1BE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18FAB7-4C99-469A-8DA5-23BDFDAEA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BF8AB-9DE9-4540-81B0-2970973CC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D6133-976F-4615-BAB0-54B388481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C4F11-5D8B-4A8F-B36D-40746B68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69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BD9E6-3F38-48CF-95CA-DECF21C0C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8F9FF-1021-4C62-9439-0926D2AD3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62B07-E08C-40FB-813C-9810D7F9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428AC-D75B-4601-B4B2-AB2129ED2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561E2-F329-4F05-A1B8-CD990DFF3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3D7CA-9A70-4305-A968-0EAF5446C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3B848-1962-4B13-B2B5-B03E7957E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4EDFF-24FE-4F04-8810-B788FA974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9D7F7-A944-4273-BD31-D8EC6166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E812D-73DF-419D-8C79-68C0DD22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24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0813E-F72D-4A72-988B-7C4AF26E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44EC-097D-4C73-B613-DBDBAD3852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5DE53-F1B2-45C5-AC00-6E80123A1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F623A-FB09-4ECC-81B9-E07B83A8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C9FDD-15FD-4A82-A7E6-5EB5408E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2BEE2-B9A2-4862-BA6D-030B3AEC1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8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85ACE-B670-41E1-B7EE-AA00C5577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85650-83ED-42EF-A980-EBE10A46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4843E-F800-4D4D-8DE6-0D266168C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653E99-9D90-4177-B6DC-5E5238D308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941FE6-095F-4C25-B64E-2DDF0C2F9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34FEF6-1AC7-4591-BE3D-82C42469F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90FBC-B821-40FC-9828-AE48A08C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089690-53DB-4A66-B5E8-FF82D89A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18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F0E5F-C51A-4354-B44D-52099B456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963A9-5115-4B7D-93E3-8AE9680F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B0495-3AE6-4EA0-82D0-18A3E08A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808EDF-3AFE-4D5F-AAA9-83398DCB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BACCAE-0E75-48F0-912E-ED73E8836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FB3724-2C52-43E1-9C75-F36795DEB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9F3C-AD72-4E40-9D74-961753721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72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2C118-E030-44B2-BCCB-A4E4536B9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CF77D-26B8-47A2-B7FC-596776205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69ABC-6A55-491E-BB78-C0CA4C78C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41A7D-8A0C-4E9F-9388-4C4C36C19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D9DFB-586C-43A7-A615-901C1442D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4C52A-60CE-4FC9-9BC2-08C89316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80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4452E-B81B-45F7-A2D9-C8EF74C2E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3B6562-CBD7-4513-9E1D-198C16D3E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C16315-9C5B-435C-A057-732BDF0AB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947FB-F7B4-454A-A885-C2D400165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F5F6A-9742-426B-A957-1E8AC93D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2D6A4-C901-47D0-9EF0-20903822D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01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EE6539-E075-4F6B-9E6E-A76525B1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7B9F8-6A04-4B82-8056-4D15C430D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98570-D46F-47F2-8D0D-F747143F1A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0F0A0-50FE-4659-8F48-477D05DA8185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45BC4-0CCA-4AC3-9BA5-34294E5BB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F4009-FAEA-4469-B472-241E2ED85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A429E-2210-47F1-85CA-8FB6E937C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93391-C641-4378-BABD-AD8A186260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5241"/>
            <a:ext cx="9144000" cy="1291463"/>
          </a:xfrm>
        </p:spPr>
        <p:txBody>
          <a:bodyPr/>
          <a:lstStyle/>
          <a:p>
            <a:r>
              <a:rPr lang="en-GB" b="1" dirty="0">
                <a:latin typeface="Arial Nova" panose="020B0504020202020204" pitchFamily="34" charset="0"/>
              </a:rPr>
              <a:t>THE </a:t>
            </a:r>
            <a:r>
              <a:rPr lang="en-GB" b="1" dirty="0">
                <a:solidFill>
                  <a:srgbClr val="FF0000"/>
                </a:solidFill>
                <a:latin typeface="Arial Nova" panose="020B0504020202020204" pitchFamily="34" charset="0"/>
              </a:rPr>
              <a:t>BLOOD</a:t>
            </a:r>
            <a:r>
              <a:rPr lang="en-GB" b="1" dirty="0">
                <a:latin typeface="Arial Nova" panose="020B0504020202020204" pitchFamily="34" charset="0"/>
              </a:rPr>
              <a:t> OF JESUS –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282EFB-AFCF-45FB-9B33-2574394E5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51990"/>
            <a:ext cx="9144000" cy="90397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accent2">
                    <a:lumMod val="50000"/>
                  </a:schemeClr>
                </a:solidFill>
                <a:latin typeface="Arial Nova" panose="020B0504020202020204" pitchFamily="34" charset="0"/>
              </a:rPr>
              <a:t>THE ULTIMATE SACRIFICE</a:t>
            </a:r>
          </a:p>
        </p:txBody>
      </p:sp>
      <p:pic>
        <p:nvPicPr>
          <p:cNvPr id="4" name="Picture 4" descr="See the source image">
            <a:extLst>
              <a:ext uri="{FF2B5EF4-FFF2-40B4-BE49-F238E27FC236}">
                <a16:creationId xmlns:a16="http://schemas.microsoft.com/office/drawing/2014/main" id="{CEF754D5-CB2E-C5C0-B9ED-8F931EC50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45" y="3228323"/>
            <a:ext cx="4494710" cy="2989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89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DBAF48-07DF-4FC1-A8C7-700655C47915}"/>
              </a:ext>
            </a:extLst>
          </p:cNvPr>
          <p:cNvSpPr txBox="1"/>
          <p:nvPr/>
        </p:nvSpPr>
        <p:spPr>
          <a:xfrm>
            <a:off x="3657600" y="238855"/>
            <a:ext cx="51758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MV Boli" panose="02000500030200090000" pitchFamily="2" charset="0"/>
                <a:cs typeface="MV Boli" panose="02000500030200090000" pitchFamily="2" charset="0"/>
              </a:rPr>
              <a:t>The Passover lamb</a:t>
            </a:r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42C85933-32DB-4867-B151-6A2ACE4D6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425" y="1008296"/>
            <a:ext cx="7381875" cy="549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14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See the source image">
            <a:extLst>
              <a:ext uri="{FF2B5EF4-FFF2-40B4-BE49-F238E27FC236}">
                <a16:creationId xmlns:a16="http://schemas.microsoft.com/office/drawing/2014/main" id="{556046A0-45E3-41A6-9FFD-66D216B52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457" y="1466491"/>
            <a:ext cx="6418052" cy="481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8A4B9D-E352-4494-965F-4F34F5E572B1}"/>
              </a:ext>
            </a:extLst>
          </p:cNvPr>
          <p:cNvSpPr txBox="1"/>
          <p:nvPr/>
        </p:nvSpPr>
        <p:spPr>
          <a:xfrm>
            <a:off x="1985513" y="420009"/>
            <a:ext cx="80139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Blood on the doorposts</a:t>
            </a:r>
          </a:p>
        </p:txBody>
      </p:sp>
    </p:spTree>
    <p:extLst>
      <p:ext uri="{BB962C8B-B14F-4D97-AF65-F5344CB8AC3E}">
        <p14:creationId xmlns:p14="http://schemas.microsoft.com/office/powerpoint/2010/main" val="2657211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ee the source image">
            <a:extLst>
              <a:ext uri="{FF2B5EF4-FFF2-40B4-BE49-F238E27FC236}">
                <a16:creationId xmlns:a16="http://schemas.microsoft.com/office/drawing/2014/main" id="{906C8A38-2482-4521-A28F-BFA7F52BC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244" y="216876"/>
            <a:ext cx="5616755" cy="64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550257-B634-866C-66DD-89A731370D62}"/>
              </a:ext>
            </a:extLst>
          </p:cNvPr>
          <p:cNvSpPr txBox="1"/>
          <p:nvPr/>
        </p:nvSpPr>
        <p:spPr>
          <a:xfrm>
            <a:off x="386500" y="1734532"/>
            <a:ext cx="440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Regular sacrifices for sin</a:t>
            </a:r>
            <a:endParaRPr lang="en-GB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3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5D5E2CAE-53B8-4B66-8D5C-54ED4D55B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184" y="1880560"/>
            <a:ext cx="9327295" cy="440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7D2A6D-2E76-4430-AD09-906FA00F4333}"/>
              </a:ext>
            </a:extLst>
          </p:cNvPr>
          <p:cNvSpPr txBox="1"/>
          <p:nvPr/>
        </p:nvSpPr>
        <p:spPr>
          <a:xfrm>
            <a:off x="1214184" y="230229"/>
            <a:ext cx="93272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Nova" panose="020B0504020202020204" pitchFamily="34" charset="0"/>
                <a:cs typeface="MV Boli" panose="02000500030200090000" pitchFamily="2" charset="0"/>
              </a:rPr>
              <a:t>The Lamb of God who takes away the sins of the world</a:t>
            </a:r>
          </a:p>
        </p:txBody>
      </p:sp>
    </p:spTree>
    <p:extLst>
      <p:ext uri="{BB962C8B-B14F-4D97-AF65-F5344CB8AC3E}">
        <p14:creationId xmlns:p14="http://schemas.microsoft.com/office/powerpoint/2010/main" val="275657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A5651-C5B2-45C2-9D0B-D3772C78F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17" y="4821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>
                <a:solidFill>
                  <a:srgbClr val="FF0000"/>
                </a:solidFill>
                <a:latin typeface="Arial Nova" panose="020B0504020202020204" pitchFamily="34" charset="0"/>
              </a:rPr>
              <a:t>Symbols of blood in the Bible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5DC53E-8620-7CD9-572E-6ABCB97C5BF7}"/>
              </a:ext>
            </a:extLst>
          </p:cNvPr>
          <p:cNvSpPr txBox="1"/>
          <p:nvPr/>
        </p:nvSpPr>
        <p:spPr>
          <a:xfrm>
            <a:off x="536541" y="1373776"/>
            <a:ext cx="10964159" cy="130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Blood (particularly the blood sacrifice) symbolizes </a:t>
            </a:r>
            <a:r>
              <a:rPr lang="en-US" sz="2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God’s covenant </a:t>
            </a:r>
            <a:r>
              <a:rPr lang="en-US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his people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CF867A-D3EE-2735-C439-72F792D34ACC}"/>
              </a:ext>
            </a:extLst>
          </p:cNvPr>
          <p:cNvSpPr txBox="1"/>
          <p:nvPr/>
        </p:nvSpPr>
        <p:spPr>
          <a:xfrm>
            <a:off x="536541" y="2866002"/>
            <a:ext cx="6094428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The blood symbolizes </a:t>
            </a:r>
            <a:r>
              <a:rPr lang="en-US" sz="2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life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8E85E2-AE9F-9697-DBB0-99D982FC3D06}"/>
              </a:ext>
            </a:extLst>
          </p:cNvPr>
          <p:cNvSpPr txBox="1"/>
          <p:nvPr/>
        </p:nvSpPr>
        <p:spPr>
          <a:xfrm>
            <a:off x="536541" y="3747717"/>
            <a:ext cx="9427591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The blood symbolizes </a:t>
            </a:r>
            <a:r>
              <a:rPr lang="en-US" sz="2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forgiveness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US" sz="2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cleansing</a:t>
            </a:r>
            <a:endParaRPr lang="en-US" sz="2800" b="1" u="sng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1E503C-4B9A-8DBB-DAC3-2E9A69FA0EE2}"/>
              </a:ext>
            </a:extLst>
          </p:cNvPr>
          <p:cNvSpPr txBox="1"/>
          <p:nvPr/>
        </p:nvSpPr>
        <p:spPr>
          <a:xfrm>
            <a:off x="536541" y="4629432"/>
            <a:ext cx="8456630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The blood symbolizes </a:t>
            </a:r>
            <a:r>
              <a:rPr lang="en-US" sz="2800" b="1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access to God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9F7A6B-32EF-759B-520B-43065A65F485}"/>
              </a:ext>
            </a:extLst>
          </p:cNvPr>
          <p:cNvSpPr txBox="1"/>
          <p:nvPr/>
        </p:nvSpPr>
        <p:spPr>
          <a:xfrm>
            <a:off x="536541" y="5663485"/>
            <a:ext cx="7353694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The blood symbolizes </a:t>
            </a:r>
            <a:r>
              <a:rPr lang="en-US" sz="2800" b="1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victory in life</a:t>
            </a:r>
            <a:endParaRPr lang="en-GB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7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A5651-C5B2-45C2-9D0B-D3772C78F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b="1" dirty="0">
                <a:solidFill>
                  <a:srgbClr val="FF0000"/>
                </a:solidFill>
                <a:latin typeface="Arial Nova" panose="020B0504020202020204" pitchFamily="34" charset="0"/>
              </a:rPr>
              <a:t>Symbols of blood in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1E2D4-0631-4B04-AB39-0417807E9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Blood (particularly the blood sacrifice) symbolizes </a:t>
            </a:r>
            <a:r>
              <a:rPr lang="en-US" sz="32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God’s covenant </a:t>
            </a:r>
            <a:r>
              <a:rPr lang="en-US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his people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blood symbolizes </a:t>
            </a:r>
            <a:r>
              <a:rPr lang="en-US" sz="32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life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blood symbolizes </a:t>
            </a:r>
            <a:r>
              <a:rPr lang="en-US" sz="32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forgiveness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US" sz="32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cleansing</a:t>
            </a:r>
            <a:endParaRPr lang="en-US" sz="3200" b="1" u="sng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blood symbolizes </a:t>
            </a:r>
            <a:r>
              <a:rPr lang="en-US" sz="3200" b="1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access to God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blood symbolizes </a:t>
            </a:r>
            <a:r>
              <a:rPr lang="en-US" sz="3200" b="1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victory in life</a:t>
            </a:r>
            <a:r>
              <a:rPr lang="en-US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79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Arial Nova</vt:lpstr>
      <vt:lpstr>Calibri</vt:lpstr>
      <vt:lpstr>Calibri Light</vt:lpstr>
      <vt:lpstr>MV Boli</vt:lpstr>
      <vt:lpstr>Office Theme</vt:lpstr>
      <vt:lpstr>THE BLOOD OF JESUS –</vt:lpstr>
      <vt:lpstr>PowerPoint Presentation</vt:lpstr>
      <vt:lpstr>PowerPoint Presentation</vt:lpstr>
      <vt:lpstr>PowerPoint Presentation</vt:lpstr>
      <vt:lpstr>PowerPoint Presentation</vt:lpstr>
      <vt:lpstr>Symbols of blood in the Bible</vt:lpstr>
      <vt:lpstr>Symbols of blood in the Bible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Moorhouse</dc:creator>
  <cp:lastModifiedBy>Ivan Moorhouse</cp:lastModifiedBy>
  <cp:revision>18</cp:revision>
  <dcterms:created xsi:type="dcterms:W3CDTF">2021-06-10T13:11:53Z</dcterms:created>
  <dcterms:modified xsi:type="dcterms:W3CDTF">2023-04-21T08:52:05Z</dcterms:modified>
</cp:coreProperties>
</file>